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61" r:id="rId2"/>
    <p:sldId id="362" r:id="rId3"/>
    <p:sldId id="363" r:id="rId4"/>
    <p:sldId id="364" r:id="rId5"/>
    <p:sldId id="365" r:id="rId6"/>
    <p:sldId id="366" r:id="rId7"/>
    <p:sldId id="367" r:id="rId8"/>
    <p:sldId id="368" r:id="rId9"/>
    <p:sldId id="369" r:id="rId10"/>
    <p:sldId id="370" r:id="rId11"/>
    <p:sldId id="371" r:id="rId12"/>
    <p:sldId id="372" r:id="rId13"/>
    <p:sldId id="373" r:id="rId14"/>
    <p:sldId id="37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8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WORLD HISTORY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WORLD HISTORY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WORLD HISTORY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WORLD HISTORY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methods used by archaeologists, anthropologists, historians, and geographers to analyze evidence.[WHS.29A]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HISTORY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standard grammar, spelling, sentence structure, and punctuation.[WHS.30B]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HISTORY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interpret and create written, oral, and visual presentations of social studies information.[WHS.30C]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HISTORY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transfer information from one medium to another.[WHS.30D]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HISTORY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 a problem-solving process to identify a problem, gather information, list and consider options, consider advantages and disadvantages, choose and implement a solution, and evaluate the effectiveness of the solution.[WHS.31A]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HISTORY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use a decision-making process to identify a situation that requires a decision, gather information, identify options, predict consequences, and take action to implement a decision.[WHS.31B]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HISTORY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explain how historians, when examining sources, analyze frame of reference, historical context, and point of view to interpret historical events.[WHS.29B]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HISTORY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explain the differences between primary and secondary sources and examine those sources to analyze frame of reference, historical context, and point of view.[WHS.29C]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HISTORY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evaluate the validity of a source based on language, corroboration with other sources, and information about the author.[WHS.29D]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HISTORY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bias in written, oral, and visual material.[WHS.29E]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HISTORY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analyze information by sequencing, categorizing, identifying cause-and-effect relationships, comparing, contrasting, finding the main idea, summarizing, making generalizations and predictions, drawing inferences and conclusions, and developing connections between historical events over time.[WHS.29F]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HISTORY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construct a thesis on a social studies issue or event supported by evidence.[WHS.29G]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HISTORY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appropriate reading and mathematical skills to interpret social studies information such as maps and graphs.[WHS.29H]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HISTORY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social studies terminology correctly.[WHS.30A]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HISTORY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</TotalTime>
  <Words>362</Words>
  <Application>Microsoft Office PowerPoint</Application>
  <PresentationFormat>On-screen Show (4:3)</PresentationFormat>
  <Paragraphs>42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12</cp:revision>
  <dcterms:created xsi:type="dcterms:W3CDTF">2014-10-20T16:17:28Z</dcterms:created>
  <dcterms:modified xsi:type="dcterms:W3CDTF">2014-11-05T16:20:51Z</dcterms:modified>
</cp:coreProperties>
</file>